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04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442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3763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764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1361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836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661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49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898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613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48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29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981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611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05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41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DF5D7-9694-4854-B7D3-7FC98AC54C9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FF4277F-5FF4-48C1-8406-71E6A7C89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384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1405" y="1572512"/>
            <a:ext cx="8466695" cy="3691466"/>
          </a:xfrm>
        </p:spPr>
        <p:txBody>
          <a:bodyPr/>
          <a:lstStyle/>
          <a:p>
            <a:r>
              <a:rPr lang="en-US" dirty="0" err="1"/>
              <a:t>Тема</a:t>
            </a:r>
            <a:r>
              <a:rPr lang="en-US" dirty="0"/>
              <a:t>: </a:t>
            </a:r>
            <a:r>
              <a:rPr lang="en-US" dirty="0" err="1"/>
              <a:t>Способы</a:t>
            </a:r>
            <a:r>
              <a:rPr lang="en-US" dirty="0"/>
              <a:t> </a:t>
            </a:r>
            <a:r>
              <a:rPr lang="en-US" dirty="0" err="1"/>
              <a:t>создания</a:t>
            </a:r>
            <a:r>
              <a:rPr lang="en-US" dirty="0"/>
              <a:t> </a:t>
            </a:r>
            <a:r>
              <a:rPr lang="en-US" dirty="0" err="1"/>
              <a:t>диаграмм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введённых</a:t>
            </a:r>
            <a:r>
              <a:rPr lang="en-US" dirty="0"/>
              <a:t> в </a:t>
            </a:r>
            <a:r>
              <a:rPr lang="en-US" dirty="0" err="1"/>
              <a:t>таблицу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53513" y="5123935"/>
            <a:ext cx="7420489" cy="1581665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Выполнила Гришунина Ангелина Андреевна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506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26076"/>
            <a:ext cx="8596668" cy="1304324"/>
          </a:xfrm>
        </p:spPr>
        <p:txBody>
          <a:bodyPr>
            <a:noAutofit/>
          </a:bodyPr>
          <a:lstStyle/>
          <a:p>
            <a:r>
              <a:rPr lang="ru-RU" sz="1800" dirty="0">
                <a:solidFill>
                  <a:schemeClr val="tx1"/>
                </a:solidFill>
              </a:rPr>
              <a:t>Создание диаграмм на основе табличных данных имеет важное значение, так как они упрощают восприятие и анализ </a:t>
            </a:r>
            <a:r>
              <a:rPr lang="ru-RU" sz="1800" dirty="0" err="1">
                <a:solidFill>
                  <a:schemeClr val="tx1"/>
                </a:solidFill>
              </a:rPr>
              <a:t>информац</a:t>
            </a:r>
            <a:r>
              <a:rPr lang="en-US" sz="1800" dirty="0" err="1">
                <a:solidFill>
                  <a:schemeClr val="tx1"/>
                </a:solidFill>
              </a:rPr>
              <a:t>ии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  <a:r>
              <a:rPr lang="en-US" sz="1800" dirty="0" err="1">
                <a:solidFill>
                  <a:schemeClr val="tx1"/>
                </a:solidFill>
              </a:rPr>
              <a:t>Диаграммы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позволяют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быстро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оценить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соотношения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между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различными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величинами</a:t>
            </a:r>
            <a:r>
              <a:rPr lang="en-US" sz="1800" dirty="0">
                <a:solidFill>
                  <a:schemeClr val="tx1"/>
                </a:solidFill>
              </a:rPr>
              <a:t> и </a:t>
            </a:r>
            <a:r>
              <a:rPr lang="en-US" sz="1800" dirty="0" err="1">
                <a:solidFill>
                  <a:schemeClr val="tx1"/>
                </a:solidFill>
              </a:rPr>
              <a:t>делают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возможным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логическое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обобщение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большого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объема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данных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  <a:r>
              <a:rPr lang="ru-RU" sz="1800" dirty="0" smtClean="0">
                <a:solidFill>
                  <a:schemeClr val="tx1"/>
                </a:solidFill>
              </a:rPr>
              <a:t/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en-US" sz="1800" dirty="0" err="1">
                <a:solidFill>
                  <a:schemeClr val="tx1"/>
                </a:solidFill>
              </a:rPr>
              <a:t>Актуальность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данной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темы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обусловлена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тем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что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графические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методы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обработки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информации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играют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ключевую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роль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во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всех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сферах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человеческой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деятельности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  <a:r>
              <a:rPr lang="en-US" sz="1800" dirty="0" err="1">
                <a:solidFill>
                  <a:schemeClr val="tx1"/>
                </a:solidFill>
              </a:rPr>
              <a:t>Диаграммы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часто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используются</a:t>
            </a:r>
            <a:r>
              <a:rPr lang="en-US" sz="1800" dirty="0">
                <a:solidFill>
                  <a:schemeClr val="tx1"/>
                </a:solidFill>
              </a:rPr>
              <a:t> в </a:t>
            </a:r>
            <a:r>
              <a:rPr lang="en-US" sz="1800" dirty="0" err="1">
                <a:solidFill>
                  <a:schemeClr val="tx1"/>
                </a:solidFill>
              </a:rPr>
              <a:t>учебных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материалах</a:t>
            </a:r>
            <a:r>
              <a:rPr lang="en-US" sz="1800" dirty="0">
                <a:solidFill>
                  <a:schemeClr val="tx1"/>
                </a:solidFill>
              </a:rPr>
              <a:t> и </a:t>
            </a:r>
            <a:r>
              <a:rPr lang="en-US" sz="1800" dirty="0" err="1">
                <a:solidFill>
                  <a:schemeClr val="tx1"/>
                </a:solidFill>
              </a:rPr>
              <a:t>новостных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публикациях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  <a:r>
              <a:rPr lang="en-US" sz="1800" dirty="0" err="1">
                <a:solidFill>
                  <a:schemeClr val="tx1"/>
                </a:solidFill>
              </a:rPr>
              <a:t>Кроме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того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они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являются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незаменимым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инструментом</a:t>
            </a:r>
            <a:r>
              <a:rPr lang="en-US" sz="1800" dirty="0">
                <a:solidFill>
                  <a:schemeClr val="tx1"/>
                </a:solidFill>
              </a:rPr>
              <a:t> в </a:t>
            </a:r>
            <a:r>
              <a:rPr lang="en-US" sz="1800" dirty="0" err="1">
                <a:solidFill>
                  <a:schemeClr val="tx1"/>
                </a:solidFill>
              </a:rPr>
              <a:t>исследовательской</a:t>
            </a:r>
            <a:r>
              <a:rPr lang="en-US" sz="1800" dirty="0">
                <a:solidFill>
                  <a:schemeClr val="tx1"/>
                </a:solidFill>
              </a:rPr>
              <a:t> и </a:t>
            </a:r>
            <a:r>
              <a:rPr lang="en-US" sz="1800" dirty="0" err="1">
                <a:solidFill>
                  <a:schemeClr val="tx1"/>
                </a:solidFill>
              </a:rPr>
              <a:t>практической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деятельности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9643" y="4258962"/>
            <a:ext cx="8524359" cy="3364065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чего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нужно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визуализировать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собрать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проанализировать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нужно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понятной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форме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донести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заказчика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коллег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аналитика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программиста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работают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данными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часто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строят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делают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помощью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сервисов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визуализации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432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Диаграммы</a:t>
            </a:r>
            <a:r>
              <a:rPr lang="en-US" b="1" dirty="0"/>
              <a:t> </a:t>
            </a:r>
            <a:r>
              <a:rPr lang="en-US" b="1" dirty="0" err="1"/>
              <a:t>можно</a:t>
            </a:r>
            <a:r>
              <a:rPr lang="en-US" b="1" dirty="0"/>
              <a:t> </a:t>
            </a:r>
            <a:r>
              <a:rPr lang="en-US" b="1" dirty="0" err="1"/>
              <a:t>создавать</a:t>
            </a:r>
            <a:r>
              <a:rPr lang="en-US" b="1" dirty="0"/>
              <a:t> с </a:t>
            </a:r>
            <a:r>
              <a:rPr lang="en-US" b="1" dirty="0" err="1" smtClean="0"/>
              <a:t>помощью</a:t>
            </a:r>
            <a:r>
              <a:rPr lang="ru-RU" b="1" dirty="0" smtClean="0"/>
              <a:t> </a:t>
            </a:r>
            <a:r>
              <a:rPr lang="en-US" b="1" dirty="0" smtClean="0"/>
              <a:t>EXCEL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Построение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диаграммы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по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таблице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Нужно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выделить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данные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перейти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вкладку</a:t>
            </a:r>
            <a:r>
              <a:rPr lang="en-US" dirty="0">
                <a:solidFill>
                  <a:schemeClr val="tx1"/>
                </a:solidFill>
              </a:rPr>
              <a:t> «</a:t>
            </a:r>
            <a:r>
              <a:rPr lang="en-US" dirty="0" err="1">
                <a:solidFill>
                  <a:schemeClr val="tx1"/>
                </a:solidFill>
              </a:rPr>
              <a:t>Вставка</a:t>
            </a:r>
            <a:r>
              <a:rPr lang="en-US" dirty="0">
                <a:solidFill>
                  <a:schemeClr val="tx1"/>
                </a:solidFill>
              </a:rPr>
              <a:t>», </a:t>
            </a:r>
            <a:r>
              <a:rPr lang="en-US" dirty="0" err="1">
                <a:solidFill>
                  <a:schemeClr val="tx1"/>
                </a:solidFill>
              </a:rPr>
              <a:t>выбрать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подходящий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тип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диаграммы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настроить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параметры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b="1" dirty="0" err="1">
                <a:solidFill>
                  <a:schemeClr val="tx1"/>
                </a:solidFill>
              </a:rPr>
              <a:t>Ручной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ввод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данных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Можно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создать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пустую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диаграмму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ввести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данные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вручную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выбрать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показатели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настроить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оси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подписи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добавить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элементы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оформления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b="1" dirty="0" err="1">
                <a:solidFill>
                  <a:schemeClr val="tx1"/>
                </a:solidFill>
              </a:rPr>
              <a:t>Использование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кнопки</a:t>
            </a:r>
            <a:r>
              <a:rPr lang="en-US" b="1" dirty="0">
                <a:solidFill>
                  <a:schemeClr val="tx1"/>
                </a:solidFill>
              </a:rPr>
              <a:t> «</a:t>
            </a:r>
            <a:r>
              <a:rPr lang="en-US" b="1" dirty="0" err="1">
                <a:solidFill>
                  <a:schemeClr val="tx1"/>
                </a:solidFill>
              </a:rPr>
              <a:t>Рекомендуемые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диаграммы</a:t>
            </a:r>
            <a:r>
              <a:rPr lang="en-US" b="1" dirty="0">
                <a:solidFill>
                  <a:schemeClr val="tx1"/>
                </a:solidFill>
              </a:rPr>
              <a:t>»</a:t>
            </a:r>
            <a:r>
              <a:rPr lang="en-US" dirty="0">
                <a:solidFill>
                  <a:schemeClr val="tx1"/>
                </a:solidFill>
              </a:rPr>
              <a:t> в </a:t>
            </a:r>
            <a:r>
              <a:rPr lang="en-US" dirty="0" err="1">
                <a:solidFill>
                  <a:schemeClr val="tx1"/>
                </a:solidFill>
              </a:rPr>
              <a:t>группе</a:t>
            </a:r>
            <a:r>
              <a:rPr lang="en-US" dirty="0">
                <a:solidFill>
                  <a:schemeClr val="tx1"/>
                </a:solidFill>
              </a:rPr>
              <a:t> «</a:t>
            </a:r>
            <a:r>
              <a:rPr lang="en-US" dirty="0" err="1">
                <a:solidFill>
                  <a:schemeClr val="tx1"/>
                </a:solidFill>
              </a:rPr>
              <a:t>Диаграммы</a:t>
            </a:r>
            <a:r>
              <a:rPr lang="en-US" dirty="0">
                <a:solidFill>
                  <a:schemeClr val="tx1"/>
                </a:solidFill>
              </a:rPr>
              <a:t>» </a:t>
            </a:r>
            <a:r>
              <a:rPr lang="en-US" dirty="0" err="1">
                <a:solidFill>
                  <a:schemeClr val="tx1"/>
                </a:solidFill>
              </a:rPr>
              <a:t>на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вкладке</a:t>
            </a:r>
            <a:r>
              <a:rPr lang="en-US" dirty="0">
                <a:solidFill>
                  <a:schemeClr val="tx1"/>
                </a:solidFill>
              </a:rPr>
              <a:t> «</a:t>
            </a:r>
            <a:r>
              <a:rPr lang="en-US" dirty="0" err="1">
                <a:solidFill>
                  <a:schemeClr val="tx1"/>
                </a:solidFill>
              </a:rPr>
              <a:t>Вставка</a:t>
            </a:r>
            <a:r>
              <a:rPr lang="en-US" dirty="0">
                <a:solidFill>
                  <a:schemeClr val="tx1"/>
                </a:solidFill>
              </a:rPr>
              <a:t>» — </a:t>
            </a:r>
            <a:r>
              <a:rPr lang="en-US" dirty="0" err="1">
                <a:solidFill>
                  <a:schemeClr val="tx1"/>
                </a:solidFill>
              </a:rPr>
              <a:t>программа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автоматически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анализирует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данные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предлагает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наиболее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подходящие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варианты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визуализации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b="1" dirty="0" err="1">
                <a:solidFill>
                  <a:schemeClr val="tx1"/>
                </a:solidFill>
              </a:rPr>
              <a:t>Настройка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диаграммы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Можно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добавить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заголовок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подписи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осей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настроить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легенду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добавить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подписи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данных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изменить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стиль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>
                <a:solidFill>
                  <a:schemeClr val="tx1"/>
                </a:solidFill>
              </a:rPr>
              <a:t>цветовую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схему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9657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</a:t>
            </a:r>
            <a:r>
              <a:rPr lang="en-US" dirty="0" err="1" smtClean="0"/>
              <a:t>ринципы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следует</a:t>
            </a:r>
            <a:r>
              <a:rPr lang="en-US" dirty="0"/>
              <a:t> </a:t>
            </a:r>
            <a:r>
              <a:rPr lang="en-US" dirty="0" err="1"/>
              <a:t>учитывать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создании</a:t>
            </a:r>
            <a:r>
              <a:rPr lang="en-US" dirty="0"/>
              <a:t> </a:t>
            </a:r>
            <a:r>
              <a:rPr lang="en-US" dirty="0" err="1"/>
              <a:t>диаграмм</a:t>
            </a:r>
            <a:r>
              <a:rPr lang="en-US" dirty="0"/>
              <a:t> и </a:t>
            </a:r>
            <a:r>
              <a:rPr lang="en-US" dirty="0" err="1"/>
              <a:t>графиков</a:t>
            </a:r>
            <a:r>
              <a:rPr lang="en-US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1760622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Простота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 smtClean="0">
                <a:solidFill>
                  <a:schemeClr val="tx1"/>
                </a:solidFill>
              </a:rPr>
              <a:t>ясность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Соответствие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типу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данных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Правильное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использование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цветов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Ясные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подписи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 smtClean="0">
                <a:solidFill>
                  <a:schemeClr val="tx1"/>
                </a:solidFill>
              </a:rPr>
              <a:t>легенды</a:t>
            </a:r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77334" y="3698789"/>
            <a:ext cx="846666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40385">
              <a:lnSpc>
                <a:spcPct val="150000"/>
              </a:lnSpc>
              <a:spcAft>
                <a:spcPts val="0"/>
              </a:spcAft>
            </a:pP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Исследования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показывают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что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зрители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чаще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всего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обращают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внимание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на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</a:t>
            </a:r>
            <a:endParaRPr lang="ru-RU" dirty="0" smtClean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R="540385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•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Форму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Люди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быстрее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распознают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формы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и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контуры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ru-RU" dirty="0" smtClean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R="540385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•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Цвет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Яркие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цвета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привлекают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внимание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но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могут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отвлекать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от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основного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содержания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ru-RU" dirty="0" smtClean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R="540385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•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Размер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Большие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элементы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воспринимаются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как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более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значимые</a:t>
            </a:r>
            <a:r>
              <a:rPr lang="en-US" dirty="0" smtClean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99632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8480" y="140044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множество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инструментов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создания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интерактивных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графиков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таких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Tableau, Power BI, D3.js и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другие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платформы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пользователям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легко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динамические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адаптивные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визуализации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гистограммы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оценок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экзамене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быстро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увидеть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получили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определенные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100).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Круговая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показывающая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категориям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жилище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еда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помогает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визуально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занимают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наибольшую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Линейный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демонстрирующий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температуры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увидеть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сезонные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колебания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температуры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проанализировать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климатические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783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</a:t>
            </a:r>
            <a:r>
              <a:rPr lang="ru-RU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</a:t>
            </a:r>
            <a:r>
              <a:rPr lang="ru-RU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ВН</a:t>
            </a:r>
            <a:r>
              <a:rPr lang="ru-RU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30664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356</Words>
  <Application>Microsoft Office PowerPoint</Application>
  <PresentationFormat>Широкоэкранный</PresentationFormat>
  <Paragraphs>29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SimSun</vt:lpstr>
      <vt:lpstr>Arial</vt:lpstr>
      <vt:lpstr>Times New Roman</vt:lpstr>
      <vt:lpstr>Trebuchet MS</vt:lpstr>
      <vt:lpstr>Wingdings 3</vt:lpstr>
      <vt:lpstr>Грань</vt:lpstr>
      <vt:lpstr>Тема: Способы создания диаграмм на основе введённых в таблицу данных  </vt:lpstr>
      <vt:lpstr>Создание диаграмм на основе табличных данных имеет важное значение, так как они упрощают восприятие и анализ информации. Диаграммы позволяют быстро оценить соотношения между различными величинами и делают возможным логическое обобщение большого объема данных.  Актуальность данной темы обусловлена тем, что графические методы обработки информации играют ключевую роль во всех сферах человеческой деятельности. Диаграммы часто используются в учебных материалах и новостных публикациях. Кроме того, они являются незаменимым инструментом в исследовательской и практической деятельности. </vt:lpstr>
      <vt:lpstr>Диаграммы можно создавать с помощью EXCEL</vt:lpstr>
      <vt:lpstr>Принципы, которые следует учитывать при создании диаграмм и графиков. </vt:lpstr>
      <vt:lpstr>Существует множество инструментов для создания интерактивных графиков и диаграмм, таких как Tableau, Power BI, D3.js и другие. Эти платформы предоставляют пользователям возможность легко создавать динамические и адаптивные визуализации.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Способы создания диаграмм на основе введённых в таблицу данных</dc:title>
  <dc:creator>User</dc:creator>
  <cp:lastModifiedBy>User</cp:lastModifiedBy>
  <cp:revision>2</cp:revision>
  <dcterms:created xsi:type="dcterms:W3CDTF">2025-09-20T09:27:44Z</dcterms:created>
  <dcterms:modified xsi:type="dcterms:W3CDTF">2025-09-20T09:44:47Z</dcterms:modified>
</cp:coreProperties>
</file>